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</p:sldMasterIdLst>
  <p:handoutMasterIdLst>
    <p:handoutMasterId r:id="rId13"/>
  </p:handoutMasterIdLst>
  <p:sldIdLst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4E37-B64C-4654-9ED5-7422FD789A7D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3AB14-D859-4CA8-B1FC-67ED2DF48C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77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7"/>
            <a:ext cx="9144000" cy="92995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908304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Imag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86"/>
            <a:ext cx="1230594" cy="1785938"/>
          </a:xfrm>
          <a:prstGeom prst="rect">
            <a:avLst/>
          </a:prstGeom>
        </p:spPr>
      </p:pic>
      <p:pic>
        <p:nvPicPr>
          <p:cNvPr id="13" name="Image 12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87" y="5702400"/>
            <a:ext cx="2433625" cy="11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5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79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60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15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iapositive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0" y="821188"/>
            <a:ext cx="582185" cy="413436"/>
          </a:xfrm>
          <a:prstGeom prst="rect">
            <a:avLst/>
          </a:prstGeom>
        </p:spPr>
      </p:pic>
      <p:pic>
        <p:nvPicPr>
          <p:cNvPr id="9" name="Image 8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199" cy="11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iapositive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599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98BE-07EB-4D7D-90E3-502BC0E957D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Direction (Insertion&gt;En-tête/Pied)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45" y="0"/>
            <a:ext cx="1210653" cy="1155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0" y="821188"/>
            <a:ext cx="582185" cy="4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9600" y="2468251"/>
            <a:ext cx="713358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8" name="Imag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91" y="0"/>
            <a:ext cx="1202107" cy="1155600"/>
          </a:xfrm>
          <a:prstGeom prst="rect">
            <a:avLst/>
          </a:prstGeom>
        </p:spPr>
      </p:pic>
      <p:pic>
        <p:nvPicPr>
          <p:cNvPr id="10" name="Image 9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1515"/>
            <a:ext cx="135878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01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0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5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7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552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1970-0535-4116-8CDD-2573F7D6F8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552000"/>
            <a:ext cx="41148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Direction (Insertion&gt;En-tête/Pied)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552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2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6B73-0E04-4A93-99F7-3869F935446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42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Service de dépôt en ligne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Créer </a:t>
            </a:r>
            <a:r>
              <a:rPr lang="fr-FR" smtClean="0"/>
              <a:t>un compte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8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8507" cy="6405241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7513608" y="4226943"/>
            <a:ext cx="1242203" cy="45720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3 7"/>
          <p:cNvSpPr/>
          <p:nvPr/>
        </p:nvSpPr>
        <p:spPr>
          <a:xfrm>
            <a:off x="9627079" y="4455543"/>
            <a:ext cx="1406106" cy="77637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2222"/>
              <a:gd name="adj6" fmla="val -28323"/>
              <a:gd name="adj7" fmla="val -2593"/>
              <a:gd name="adj8" fmla="val -6354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Au premier accès sur la plateforme : créez-vous un compte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585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Direction (Insertion&gt;En-tête/Pied)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484" cy="638251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187184" y="1161287"/>
            <a:ext cx="3840480" cy="285879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égende encadrée 3 8"/>
          <p:cNvSpPr/>
          <p:nvPr/>
        </p:nvSpPr>
        <p:spPr>
          <a:xfrm>
            <a:off x="2611158" y="527849"/>
            <a:ext cx="1406106" cy="776377"/>
          </a:xfrm>
          <a:prstGeom prst="borderCallout3">
            <a:avLst>
              <a:gd name="adj1" fmla="val 45839"/>
              <a:gd name="adj2" fmla="val 100918"/>
              <a:gd name="adj3" fmla="val 37594"/>
              <a:gd name="adj4" fmla="val 112094"/>
              <a:gd name="adj5" fmla="val -26933"/>
              <a:gd name="adj6" fmla="val 178475"/>
              <a:gd name="adj7" fmla="val 83384"/>
              <a:gd name="adj8" fmla="val 324686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Choisissez un identifiant</a:t>
            </a:r>
            <a:endParaRPr lang="fr-FR" sz="11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187184" y="1473714"/>
            <a:ext cx="3840480" cy="63855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encadrée 3 10"/>
          <p:cNvSpPr/>
          <p:nvPr/>
        </p:nvSpPr>
        <p:spPr>
          <a:xfrm>
            <a:off x="2611158" y="1447166"/>
            <a:ext cx="1406106" cy="1707514"/>
          </a:xfrm>
          <a:prstGeom prst="borderCallout3">
            <a:avLst>
              <a:gd name="adj1" fmla="val 45839"/>
              <a:gd name="adj2" fmla="val 100918"/>
              <a:gd name="adj3" fmla="val 37594"/>
              <a:gd name="adj4" fmla="val 112094"/>
              <a:gd name="adj5" fmla="val -26933"/>
              <a:gd name="adj6" fmla="val 178475"/>
              <a:gd name="adj7" fmla="val 7359"/>
              <a:gd name="adj8" fmla="val 325986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Choisissez un mot de passe</a:t>
            </a:r>
          </a:p>
          <a:p>
            <a:pPr algn="ctr"/>
            <a:r>
              <a:rPr lang="fr-FR" sz="1100" dirty="0" smtClean="0"/>
              <a:t>Minimum 8 caractères</a:t>
            </a:r>
          </a:p>
          <a:p>
            <a:pPr algn="ctr"/>
            <a:r>
              <a:rPr lang="fr-FR" sz="1100" dirty="0" smtClean="0"/>
              <a:t>Dont :</a:t>
            </a:r>
          </a:p>
          <a:p>
            <a:pPr algn="ctr"/>
            <a:r>
              <a:rPr lang="fr-FR" sz="1100" dirty="0" smtClean="0"/>
              <a:t>1 majuscule</a:t>
            </a:r>
          </a:p>
          <a:p>
            <a:pPr algn="ctr"/>
            <a:r>
              <a:rPr lang="fr-FR" sz="1100" dirty="0" smtClean="0"/>
              <a:t>1 minuscule</a:t>
            </a:r>
          </a:p>
          <a:p>
            <a:pPr algn="ctr"/>
            <a:r>
              <a:rPr lang="fr-FR" sz="1100" dirty="0" smtClean="0"/>
              <a:t>1 chiffre ou caractère spécial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187184" y="2476049"/>
            <a:ext cx="3840480" cy="89808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égende encadrée 3 12"/>
          <p:cNvSpPr/>
          <p:nvPr/>
        </p:nvSpPr>
        <p:spPr>
          <a:xfrm>
            <a:off x="2611158" y="3510205"/>
            <a:ext cx="1406106" cy="760043"/>
          </a:xfrm>
          <a:prstGeom prst="borderCallout3">
            <a:avLst>
              <a:gd name="adj1" fmla="val 45839"/>
              <a:gd name="adj2" fmla="val 100918"/>
              <a:gd name="adj3" fmla="val 37594"/>
              <a:gd name="adj4" fmla="val 112094"/>
              <a:gd name="adj5" fmla="val -26933"/>
              <a:gd name="adj6" fmla="val 178475"/>
              <a:gd name="adj7" fmla="val -39231"/>
              <a:gd name="adj8" fmla="val 322734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Déclinez votre identité</a:t>
            </a:r>
            <a:endParaRPr lang="fr-FR" sz="11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7187184" y="3438144"/>
            <a:ext cx="3840480" cy="678631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égende encadrée 3 14"/>
          <p:cNvSpPr/>
          <p:nvPr/>
        </p:nvSpPr>
        <p:spPr>
          <a:xfrm>
            <a:off x="2611158" y="4412768"/>
            <a:ext cx="1406106" cy="762735"/>
          </a:xfrm>
          <a:prstGeom prst="borderCallout3">
            <a:avLst>
              <a:gd name="adj1" fmla="val 45839"/>
              <a:gd name="adj2" fmla="val 100918"/>
              <a:gd name="adj3" fmla="val 37594"/>
              <a:gd name="adj4" fmla="val 112094"/>
              <a:gd name="adj5" fmla="val -26933"/>
              <a:gd name="adj6" fmla="val 178475"/>
              <a:gd name="adj7" fmla="val -95925"/>
              <a:gd name="adj8" fmla="val 324685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Indiquez une adresse mail valide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063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1839" cy="60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5288583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38023" y="1820174"/>
            <a:ext cx="1544128" cy="3191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1" y="0"/>
            <a:ext cx="12131459" cy="6109959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763256" y="3493008"/>
            <a:ext cx="1289304" cy="530352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9861" cy="615391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9564624" y="3392424"/>
            <a:ext cx="950976" cy="347472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9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212"/>
            <a:ext cx="12192000" cy="61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CRB">
  <a:themeElements>
    <a:clrScheme name="Région bretagne">
      <a:dk1>
        <a:sysClr val="windowText" lastClr="000000"/>
      </a:dk1>
      <a:lt1>
        <a:sysClr val="window" lastClr="FFFFFF"/>
      </a:lt1>
      <a:dk2>
        <a:srgbClr val="C38C7D"/>
      </a:dk2>
      <a:lt2>
        <a:srgbClr val="E1B482"/>
      </a:lt2>
      <a:accent1>
        <a:srgbClr val="F0DC69"/>
      </a:accent1>
      <a:accent2>
        <a:srgbClr val="BEC88C"/>
      </a:accent2>
      <a:accent3>
        <a:srgbClr val="8CB9C8"/>
      </a:accent3>
      <a:accent4>
        <a:srgbClr val="A5B4D7"/>
      </a:accent4>
      <a:accent5>
        <a:srgbClr val="7D7D82"/>
      </a:accent5>
      <a:accent6>
        <a:srgbClr val="BE8CA5"/>
      </a:accent6>
      <a:hlink>
        <a:srgbClr val="FFFFFF"/>
      </a:hlink>
      <a:folHlink>
        <a:srgbClr val="00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rama 4_3.potx" id="{438A056D-9C68-4FF9-9C3F-10680DFE3A52}" vid="{BEF998E3-DB87-485E-BCD2-E7A1533E03FD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diaporama_4_3_2018-11-26_10-28-17_126</Template>
  <TotalTime>42</TotalTime>
  <Words>86</Words>
  <Application>Microsoft Office PowerPoint</Application>
  <PresentationFormat>Grand écran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ThèmeCRB</vt:lpstr>
      <vt:lpstr>Conception personnalisée</vt:lpstr>
      <vt:lpstr>Service de dépôt en ligne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REGION BRETAGNE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 dépôt en ligne</dc:title>
  <dc:creator>CHANTAL PLASSARD</dc:creator>
  <cp:lastModifiedBy>MARYLINE LECOMTE</cp:lastModifiedBy>
  <cp:revision>17</cp:revision>
  <dcterms:created xsi:type="dcterms:W3CDTF">2020-01-29T16:54:35Z</dcterms:created>
  <dcterms:modified xsi:type="dcterms:W3CDTF">2020-05-28T13:35:54Z</dcterms:modified>
</cp:coreProperties>
</file>