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33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919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160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44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24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66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6365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789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32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18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15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E09B7-E25B-4521-985E-71703FD2F63C}" type="datetimeFigureOut">
              <a:rPr lang="fr-FR" smtClean="0"/>
              <a:t>26/01/2023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F567D-7034-4B53-A505-BF71BD066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1408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627652" y="836817"/>
          <a:ext cx="2193925" cy="4238102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2193925">
                  <a:extLst>
                    <a:ext uri="{9D8B030D-6E8A-4147-A177-3AD203B41FA5}">
                      <a16:colId xmlns:a16="http://schemas.microsoft.com/office/drawing/2014/main" val="566326394"/>
                    </a:ext>
                  </a:extLst>
                </a:gridCol>
              </a:tblGrid>
              <a:tr h="272144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 dirty="0">
                          <a:effectLst/>
                        </a:rPr>
                        <a:t>Côtes d’Armor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6346045"/>
                  </a:ext>
                </a:extLst>
              </a:tr>
              <a:tr h="261441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 dirty="0">
                          <a:effectLst/>
                        </a:rPr>
                        <a:t>Bégard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906029"/>
                  </a:ext>
                </a:extLst>
              </a:tr>
              <a:tr h="272144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Callac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5859975"/>
                  </a:ext>
                </a:extLst>
              </a:tr>
              <a:tr h="2308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Camlez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9064333"/>
                  </a:ext>
                </a:extLst>
              </a:tr>
              <a:tr h="261441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Cavan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6414588"/>
                  </a:ext>
                </a:extLst>
              </a:tr>
              <a:tr h="272144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Coatreven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9868185"/>
                  </a:ext>
                </a:extLst>
              </a:tr>
              <a:tr h="261441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Grâces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8454740"/>
                  </a:ext>
                </a:extLst>
              </a:tr>
              <a:tr h="272144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Illifaut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4957495"/>
                  </a:ext>
                </a:extLst>
              </a:tr>
              <a:tr h="272144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Le Mené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9020991"/>
                  </a:ext>
                </a:extLst>
              </a:tr>
              <a:tr h="261441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Plénée Jugon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9926095"/>
                  </a:ext>
                </a:extLst>
              </a:tr>
              <a:tr h="272144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Plouguiel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3002518"/>
                  </a:ext>
                </a:extLst>
              </a:tr>
              <a:tr h="261441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Plourhan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8105061"/>
                  </a:ext>
                </a:extLst>
              </a:tr>
              <a:tr h="272144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Plurien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7160836"/>
                  </a:ext>
                </a:extLst>
              </a:tr>
              <a:tr h="261441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Saint-Carreuc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6875385"/>
                  </a:ext>
                </a:extLst>
              </a:tr>
              <a:tr h="272144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>
                          <a:effectLst/>
                        </a:rPr>
                        <a:t>Trémorel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3566229"/>
                  </a:ext>
                </a:extLst>
              </a:tr>
              <a:tr h="261441">
                <a:tc>
                  <a:txBody>
                    <a:bodyPr/>
                    <a:lstStyle/>
                    <a:p>
                      <a:pPr algn="just">
                        <a:spcAft>
                          <a:spcPts val="200"/>
                        </a:spcAft>
                      </a:pPr>
                      <a:r>
                        <a:rPr lang="fr-FR" sz="1100" dirty="0" err="1">
                          <a:effectLst/>
                        </a:rPr>
                        <a:t>Trévé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6468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3887651" y="836817"/>
          <a:ext cx="1549400" cy="2529840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1549400">
                  <a:extLst>
                    <a:ext uri="{9D8B030D-6E8A-4147-A177-3AD203B41FA5}">
                      <a16:colId xmlns:a16="http://schemas.microsoft.com/office/drawing/2014/main" val="2252852327"/>
                    </a:ext>
                  </a:extLst>
                </a:gridCol>
              </a:tblGrid>
              <a:tr h="1052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Finistère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54444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Carhaix Plouguer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281455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Guengat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4088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Kerlouan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67398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Lannedern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835494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Le </a:t>
                      </a:r>
                      <a:r>
                        <a:rPr lang="fr-FR" sz="1100" dirty="0" smtClean="0">
                          <a:effectLst/>
                        </a:rPr>
                        <a:t>Folgoët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021457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Névez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54150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 err="1" smtClean="0">
                          <a:effectLst/>
                        </a:rPr>
                        <a:t>Ploneour</a:t>
                      </a:r>
                      <a:r>
                        <a:rPr lang="fr-FR" sz="1100" dirty="0" smtClean="0">
                          <a:effectLst/>
                        </a:rPr>
                        <a:t> </a:t>
                      </a:r>
                      <a:r>
                        <a:rPr lang="fr-FR" sz="1100" dirty="0" err="1" smtClean="0">
                          <a:effectLst/>
                        </a:rPr>
                        <a:t>Lanvern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14804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 err="1" smtClean="0">
                          <a:effectLst/>
                        </a:rPr>
                        <a:t>Plobannalec</a:t>
                      </a:r>
                      <a:r>
                        <a:rPr lang="fr-FR" sz="1100" dirty="0" smtClean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Lesconil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9624951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/>
          </p:nvPr>
        </p:nvGraphicFramePr>
        <p:xfrm>
          <a:off x="6759846" y="836817"/>
          <a:ext cx="1549400" cy="1082040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1549400">
                  <a:extLst>
                    <a:ext uri="{9D8B030D-6E8A-4147-A177-3AD203B41FA5}">
                      <a16:colId xmlns:a16="http://schemas.microsoft.com/office/drawing/2014/main" val="825408374"/>
                    </a:ext>
                  </a:extLst>
                </a:gridCol>
              </a:tblGrid>
              <a:tr h="791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Ille-et-Vilaine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9047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Amanlis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37167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Guignen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72192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 err="1" smtClean="0">
                          <a:effectLst/>
                        </a:rPr>
                        <a:t>Pléchatel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91645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Saint-Gondran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3163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Trans-la-forêt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4605406"/>
                  </a:ext>
                </a:extLst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/>
          </p:nvPr>
        </p:nvGraphicFramePr>
        <p:xfrm>
          <a:off x="9632042" y="836817"/>
          <a:ext cx="1549400" cy="3078480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1549400">
                  <a:extLst>
                    <a:ext uri="{9D8B030D-6E8A-4147-A177-3AD203B41FA5}">
                      <a16:colId xmlns:a16="http://schemas.microsoft.com/office/drawing/2014/main" val="415865633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Morbihan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60385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effectLst/>
                        </a:rPr>
                        <a:t>Bignan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198434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Cléguer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97177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Cournon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529151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Erdeven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600662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Guémené sur Scorff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90965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Larmor-Plage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16332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</a:rPr>
                        <a:t>Les Fougerêts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48398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Mauron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68142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Mohon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10633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Plumelec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84186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Porcaro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96509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Riantec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528319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Saint Malo des trois fontaines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4934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Taupont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78338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Val d'Oust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0387901"/>
                  </a:ext>
                </a:extLst>
              </a:tr>
            </a:tbl>
          </a:graphicData>
        </a:graphic>
      </p:graphicFrame>
      <p:sp>
        <p:nvSpPr>
          <p:cNvPr id="10" name="Zone de texte 6"/>
          <p:cNvSpPr txBox="1">
            <a:spLocks noChangeArrowheads="1"/>
          </p:cNvSpPr>
          <p:nvPr/>
        </p:nvSpPr>
        <p:spPr bwMode="auto">
          <a:xfrm>
            <a:off x="3033986" y="235566"/>
            <a:ext cx="6358255" cy="341630"/>
          </a:xfrm>
          <a:prstGeom prst="rect">
            <a:avLst/>
          </a:prstGeom>
          <a:solidFill>
            <a:srgbClr val="FFFFFF"/>
          </a:solidFill>
          <a:ln w="31750">
            <a:solidFill>
              <a:srgbClr val="5B9BD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pPr algn="ctr">
              <a:lnSpc>
                <a:spcPct val="118000"/>
              </a:lnSpc>
              <a:spcAft>
                <a:spcPts val="600"/>
              </a:spcAft>
            </a:pPr>
            <a:r>
              <a:rPr lang="fr-FR" sz="1600" b="1" kern="1400" dirty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Les </a:t>
            </a:r>
            <a:r>
              <a:rPr lang="fr-FR" sz="1600" b="1" kern="1400" dirty="0" smtClean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43 </a:t>
            </a:r>
            <a:r>
              <a:rPr lang="fr-FR" sz="1600" b="1" kern="1400" dirty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nouvelles communes </a:t>
            </a:r>
            <a:r>
              <a:rPr lang="fr-FR" sz="1600" b="1" i="1" kern="1400" dirty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Zéro Phyto</a:t>
            </a:r>
            <a:r>
              <a:rPr lang="fr-FR" sz="1600" b="1" kern="1400" dirty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 </a:t>
            </a:r>
            <a:r>
              <a:rPr lang="fr-FR" sz="1600" b="1" kern="1400" dirty="0" smtClean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2023</a:t>
            </a:r>
            <a:endParaRPr lang="fr-FR" sz="1000" kern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58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1361358" y="1482269"/>
          <a:ext cx="1549400" cy="731520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1549400">
                  <a:extLst>
                    <a:ext uri="{9D8B030D-6E8A-4147-A177-3AD203B41FA5}">
                      <a16:colId xmlns:a16="http://schemas.microsoft.com/office/drawing/2014/main" val="271194171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Côtes d’Armor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627984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Andel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72656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Lannebert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35150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effectLst/>
                        </a:rPr>
                        <a:t>Pléguien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2103285"/>
                  </a:ext>
                </a:extLst>
              </a:tr>
            </a:tbl>
          </a:graphicData>
        </a:graphic>
      </p:graphicFrame>
      <p:sp>
        <p:nvSpPr>
          <p:cNvPr id="5" name="Zone de texte 6"/>
          <p:cNvSpPr txBox="1">
            <a:spLocks noChangeArrowheads="1"/>
          </p:cNvSpPr>
          <p:nvPr/>
        </p:nvSpPr>
        <p:spPr bwMode="auto">
          <a:xfrm>
            <a:off x="4273842" y="348924"/>
            <a:ext cx="3608312" cy="906175"/>
          </a:xfrm>
          <a:prstGeom prst="rect">
            <a:avLst/>
          </a:prstGeom>
          <a:solidFill>
            <a:srgbClr val="FFFFFF"/>
          </a:solidFill>
          <a:ln w="31750">
            <a:solidFill>
              <a:srgbClr val="5B9BD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pPr algn="ctr">
              <a:lnSpc>
                <a:spcPct val="118000"/>
              </a:lnSpc>
              <a:spcAft>
                <a:spcPts val="600"/>
              </a:spcAft>
            </a:pPr>
            <a:r>
              <a:rPr lang="fr-FR" sz="1600" b="1" kern="1400" dirty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Les </a:t>
            </a:r>
            <a:r>
              <a:rPr lang="fr-FR" sz="1600" b="1" kern="1400" dirty="0" smtClean="0">
                <a:solidFill>
                  <a:srgbClr val="32466E"/>
                </a:solidFill>
                <a:latin typeface="RegionBretagne"/>
                <a:ea typeface="Times New Roman" panose="02020603050405020304" pitchFamily="18" charset="0"/>
              </a:rPr>
              <a:t>33</a:t>
            </a:r>
            <a:r>
              <a:rPr lang="fr-FR" sz="1600" b="1" kern="1400" dirty="0" smtClean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 </a:t>
            </a:r>
            <a:r>
              <a:rPr lang="fr-FR" sz="1600" b="1" kern="1400" dirty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nouvelles communes </a:t>
            </a:r>
            <a:r>
              <a:rPr lang="fr-FR" sz="1600" b="1" i="1" kern="1400" dirty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Zéro </a:t>
            </a:r>
            <a:r>
              <a:rPr lang="fr-FR" sz="1600" b="1" i="1" kern="1400" dirty="0" smtClean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Phyto </a:t>
            </a:r>
            <a:r>
              <a:rPr lang="fr-FR" sz="1600" b="1" i="1" kern="1400" dirty="0" smtClean="0">
                <a:solidFill>
                  <a:schemeClr val="accent6"/>
                </a:solidFill>
                <a:effectLst/>
                <a:latin typeface="RegionBretagne"/>
                <a:ea typeface="Times New Roman" panose="02020603050405020304" pitchFamily="18" charset="0"/>
              </a:rPr>
              <a:t>Durable</a:t>
            </a:r>
            <a:r>
              <a:rPr lang="fr-FR" sz="1600" b="1" kern="1400" dirty="0" smtClean="0">
                <a:solidFill>
                  <a:srgbClr val="32466E"/>
                </a:solidFill>
                <a:effectLst/>
                <a:latin typeface="RegionBretagne"/>
                <a:ea typeface="Times New Roman" panose="02020603050405020304" pitchFamily="18" charset="0"/>
              </a:rPr>
              <a:t> 2023</a:t>
            </a:r>
            <a:endParaRPr lang="fr-FR" sz="1000" kern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/>
          </p:nvPr>
        </p:nvGraphicFramePr>
        <p:xfrm>
          <a:off x="3861210" y="1482269"/>
          <a:ext cx="1549400" cy="731520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1549400">
                  <a:extLst>
                    <a:ext uri="{9D8B030D-6E8A-4147-A177-3AD203B41FA5}">
                      <a16:colId xmlns:a16="http://schemas.microsoft.com/office/drawing/2014/main" val="291571463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Finistère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78369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Plouguerneau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519188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Pont-Croix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60839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Saint-</a:t>
                      </a:r>
                      <a:r>
                        <a:rPr lang="fr-FR" sz="1100" dirty="0" err="1">
                          <a:effectLst/>
                        </a:rPr>
                        <a:t>Thurien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7347700"/>
                  </a:ext>
                </a:extLst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/>
          </p:nvPr>
        </p:nvGraphicFramePr>
        <p:xfrm>
          <a:off x="6361062" y="1482269"/>
          <a:ext cx="1549400" cy="1828800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1549400">
                  <a:extLst>
                    <a:ext uri="{9D8B030D-6E8A-4147-A177-3AD203B41FA5}">
                      <a16:colId xmlns:a16="http://schemas.microsoft.com/office/drawing/2014/main" val="26402697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Ille-et-Vilaine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443102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Balazé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03478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Breal sous montfort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97574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Forge la foret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0562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Iffendic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59569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Le theil de bretagne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28281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Liffré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6450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Mernel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43049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Pleurtuit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133578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Saint-Briac-sur-Mer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5588226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/>
          </p:nvPr>
        </p:nvGraphicFramePr>
        <p:xfrm>
          <a:off x="8860914" y="1482269"/>
          <a:ext cx="1549400" cy="3474720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1549400">
                  <a:extLst>
                    <a:ext uri="{9D8B030D-6E8A-4147-A177-3AD203B41FA5}">
                      <a16:colId xmlns:a16="http://schemas.microsoft.com/office/drawing/2014/main" val="190082145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Morbihan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25714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Berné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144724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Camors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58700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Crac'h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18912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Grand-Champ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096224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Guidel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8495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Inguiniel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50884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Josselin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93958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La Roche Bernard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1656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Le Croisty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59904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Locmiquélic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84383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Lorient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70174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Ménéac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049868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Missiriac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39134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Penestin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73774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Persquen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39576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Pont-Scorff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81868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Port Louis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57161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Questembert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4680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885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Grand écran</PresentationFormat>
  <Paragraphs>86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RegionBretagne</vt:lpstr>
      <vt:lpstr>Times New Roman</vt:lpstr>
      <vt:lpstr>Thème Office</vt:lpstr>
      <vt:lpstr>Présentation PowerPoint</vt:lpstr>
      <vt:lpstr>Présentation PowerPoint</vt:lpstr>
    </vt:vector>
  </TitlesOfParts>
  <Company>REGION BRETAGNE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LUCIE PROD'HOMME</dc:creator>
  <cp:lastModifiedBy>GUIREC GOMBERT</cp:lastModifiedBy>
  <cp:revision>1</cp:revision>
  <dcterms:created xsi:type="dcterms:W3CDTF">2023-01-20T11:11:40Z</dcterms:created>
  <dcterms:modified xsi:type="dcterms:W3CDTF">2023-01-26T14:13:25Z</dcterms:modified>
</cp:coreProperties>
</file>